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57" r:id="rId5"/>
    <p:sldId id="258" r:id="rId6"/>
    <p:sldId id="259" r:id="rId7"/>
    <p:sldId id="260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9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290F-C3BB-4F67-8DB7-D0051C51250A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FF17-73E3-4039-BFD8-389DF9C75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51502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290F-C3BB-4F67-8DB7-D0051C51250A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FF17-73E3-4039-BFD8-389DF9C75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63888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290F-C3BB-4F67-8DB7-D0051C51250A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FF17-73E3-4039-BFD8-389DF9C75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344965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290F-C3BB-4F67-8DB7-D0051C51250A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FF17-73E3-4039-BFD8-389DF9C75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55125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290F-C3BB-4F67-8DB7-D0051C51250A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FF17-73E3-4039-BFD8-389DF9C75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71878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290F-C3BB-4F67-8DB7-D0051C51250A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FF17-73E3-4039-BFD8-389DF9C75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26001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290F-C3BB-4F67-8DB7-D0051C51250A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FF17-73E3-4039-BFD8-389DF9C75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20150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290F-C3BB-4F67-8DB7-D0051C51250A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FF17-73E3-4039-BFD8-389DF9C75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4995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290F-C3BB-4F67-8DB7-D0051C51250A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FF17-73E3-4039-BFD8-389DF9C75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56519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290F-C3BB-4F67-8DB7-D0051C51250A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FF17-73E3-4039-BFD8-389DF9C75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54074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290F-C3BB-4F67-8DB7-D0051C51250A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FF17-73E3-4039-BFD8-389DF9C75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54680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3290F-C3BB-4F67-8DB7-D0051C51250A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8FF17-73E3-4039-BFD8-389DF9C75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022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rot.info/uploads/posts/2020-01/1579705605_9-p-krasivie-foni-dlya-shkolnikov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Загадки о школьных принадлежностях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86815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4554">
        <p15:prstTrans prst="peelOff"/>
      </p:transition>
    </mc:Choice>
    <mc:Fallback>
      <p:transition spd="slow" advTm="45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avatars.mds.yandex.net/get-pdb/1384286/fd622fde-b5b2-4bc0-b79f-32a7a0fee453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g.go-homework.com/img/organic-chemistry/what-are-the-major-products-for-reaction-with-cis-1-chloro-3-methylcyclopentane-and-trans-1-chloro-3-methylcyclopentane-with-oh-in-wate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49" y="398206"/>
            <a:ext cx="9571703" cy="5814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8217279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13388">
        <p15:prstTrans prst="peelOff"/>
      </p:transition>
    </mc:Choice>
    <mc:Fallback>
      <p:transition spd="slow" advTm="133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avatars.mds.yandex.net/get-pdb/1384286/fd622fde-b5b2-4bc0-b79f-32a7a0fee453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41460" y="4778478"/>
            <a:ext cx="42327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школу ты пошел —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статус приобрел.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ребенок, был дошкольник,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зовешься …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54710" y="619432"/>
            <a:ext cx="33655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веселый, светлый дом.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 проворных много в нем.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 пишут и считают,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Рисуют и читают.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 него войдет,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Тот знания приобретет…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https://avatars.mds.yandex.net/get-pdb/2886607/6c63b7b2-a8bc-4071-b9a4-7f836e74af01/s1200"/>
          <p:cNvPicPr/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9216" l="737" r="98737">
                        <a14:foregroundMark x1="6421" y1="22941" x2="6421" y2="22941"/>
                        <a14:foregroundMark x1="46105" y1="17059" x2="46105" y2="17059"/>
                        <a14:foregroundMark x1="56947" y1="16471" x2="56947" y2="16471"/>
                        <a14:foregroundMark x1="49579" y1="33529" x2="49579" y2="33529"/>
                        <a14:foregroundMark x1="53789" y1="27059" x2="53789" y2="27059"/>
                        <a14:foregroundMark x1="89789" y1="24902" x2="89789" y2="24902"/>
                        <a14:foregroundMark x1="89263" y1="88235" x2="89263" y2="88235"/>
                        <a14:foregroundMark x1="65895" y1="96078" x2="65895" y2="96078"/>
                        <a14:foregroundMark x1="53053" y1="63922" x2="53053" y2="63922"/>
                        <a14:foregroundMark x1="26421" y1="89608" x2="26421" y2="89608"/>
                        <a14:foregroundMark x1="19684" y1="25294" x2="19684" y2="25294"/>
                        <a14:foregroundMark x1="23684" y1="24314" x2="23684" y2="24314"/>
                        <a14:foregroundMark x1="37474" y1="17451" x2="37474" y2="17451"/>
                        <a14:foregroundMark x1="40421" y1="15686" x2="40421" y2="15686"/>
                        <a14:foregroundMark x1="54737" y1="16471" x2="54737" y2="16471"/>
                        <a14:foregroundMark x1="11579" y1="89216" x2="11579" y2="89216"/>
                        <a14:foregroundMark x1="53053" y1="96471" x2="53789" y2="94706"/>
                        <a14:foregroundMark x1="40947" y1="96078" x2="40947" y2="96078"/>
                        <a14:foregroundMark x1="42211" y1="95490" x2="42211" y2="95490"/>
                        <a14:foregroundMark x1="75263" y1="90000" x2="75263" y2="90000"/>
                        <a14:foregroundMark x1="77158" y1="88235" x2="77158" y2="88235"/>
                        <a14:foregroundMark x1="83158" y1="90588" x2="83158" y2="90588"/>
                        <a14:foregroundMark x1="57684" y1="96078" x2="57684" y2="96078"/>
                        <a14:foregroundMark x1="78947" y1="24902" x2="78947" y2="24902"/>
                        <a14:foregroundMark x1="85368" y1="26275" x2="85368" y2="26275"/>
                        <a14:foregroundMark x1="64842" y1="17451" x2="64842" y2="17451"/>
                        <a14:foregroundMark x1="62421" y1="17451" x2="62421" y2="17451"/>
                        <a14:foregroundMark x1="61158" y1="16471" x2="61158" y2="16471"/>
                        <a14:foregroundMark x1="52316" y1="16078" x2="52316" y2="16078"/>
                        <a14:foregroundMark x1="44632" y1="16078" x2="44632" y2="16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90" y="841503"/>
            <a:ext cx="4711455" cy="3334780"/>
          </a:xfrm>
          <a:prstGeom prst="rect">
            <a:avLst/>
          </a:prstGeom>
          <a:noFill/>
          <a:extLst/>
        </p:spPr>
      </p:pic>
      <p:pic>
        <p:nvPicPr>
          <p:cNvPr id="9" name="Рисунок 8" descr="https://i.pinimg.com/originals/f2/53/78/f25378258a2c4d713825ff6b1a7c8bd5.png"/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87" y="3185653"/>
            <a:ext cx="3377381" cy="324464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5697754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36919">
        <p15:prstTrans prst="peelOff"/>
      </p:transition>
    </mc:Choice>
    <mc:Fallback>
      <p:transition spd="slow" advTm="369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avatars.mds.yandex.net/get-pdb/1384286/fd622fde-b5b2-4bc0-b79f-32a7a0fee453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0142" y="808666"/>
            <a:ext cx="40926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книга, что знания дает,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 в портфеле несет.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повсюду, сегодня и встарь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нужен…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31858" y="412991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чего же скучно, братцы,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чужой спине кататься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 бы кто мне пару ног,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 я бегать мог,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такой исполнил танец!..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нельзя, я – школьный … </a:t>
            </a:r>
            <a:endParaRPr lang="ru-RU" dirty="0"/>
          </a:p>
        </p:txBody>
      </p:sp>
      <p:pic>
        <p:nvPicPr>
          <p:cNvPr id="1032" name="Picture 8" descr="https://garderob-sp.ru/files/1dc/1dc3d775c88e67d4b99181fd504823c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53" t="4203" r="14518" b="5990"/>
          <a:stretch/>
        </p:blipFill>
        <p:spPr bwMode="auto">
          <a:xfrm>
            <a:off x="2507225" y="2224689"/>
            <a:ext cx="2890685" cy="3810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https://img2.freepng.ru/20180422/ejq/kisspng-backpack-bag-satchel-briefcase-school-5add4a91220c79.6042359815244519851395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5204" l="3000" r="96778">
                        <a14:foregroundMark x1="22222" y1="53776" x2="22222" y2="53776"/>
                        <a14:foregroundMark x1="58556" y1="41327" x2="58556" y2="41327"/>
                        <a14:foregroundMark x1="55222" y1="53061" x2="55222" y2="53061"/>
                        <a14:foregroundMark x1="43222" y1="49592" x2="41333" y2="49286"/>
                        <a14:foregroundMark x1="39889" y1="48265" x2="39889" y2="48265"/>
                        <a14:foregroundMark x1="39889" y1="47143" x2="38667" y2="47143"/>
                        <a14:foregroundMark x1="56000" y1="31327" x2="54778" y2="32347"/>
                        <a14:foregroundMark x1="38000" y1="19592" x2="36889" y2="19592"/>
                        <a14:foregroundMark x1="25222" y1="21735" x2="25222" y2="21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12" r="3572" b="2202"/>
          <a:stretch/>
        </p:blipFill>
        <p:spPr bwMode="auto">
          <a:xfrm>
            <a:off x="6668085" y="752850"/>
            <a:ext cx="2724625" cy="31439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5877536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37107">
        <p15:prstTrans prst="peelOff"/>
      </p:transition>
    </mc:Choice>
    <mc:Fallback>
      <p:transition spd="slow" advTm="371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avatars.mds.yandex.net/get-pdb/1384286/fd622fde-b5b2-4bc0-b79f-32a7a0fee453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84736" y="67874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его отточишь,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Нарисуешь все,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хочешь! Солнце, море, Горы, пляж…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это?..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09487" y="3772506"/>
            <a:ext cx="35445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нарядов много,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всеми я дружу.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писать захочет,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хочешь,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напишу… </a:t>
            </a:r>
          </a:p>
          <a:p>
            <a:endParaRPr lang="ru-RU" dirty="0"/>
          </a:p>
        </p:txBody>
      </p:sp>
      <p:pic>
        <p:nvPicPr>
          <p:cNvPr id="5" name="Рисунок 4" descr="http://pngimg.com/uploads/pencil/pencil_PNG3862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1240">
            <a:off x="7062111" y="1063082"/>
            <a:ext cx="4373838" cy="249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hotoshop-kopona.com/uploads/posts/2018-07/1531299873_img44.jpg"/>
          <p:cNvPicPr/>
          <p:nvPr/>
        </p:nvPicPr>
        <p:blipFill rotWithShape="1"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2211" y1="90025" x2="42211" y2="90025"/>
                        <a14:foregroundMark x1="30105" y1="90773" x2="30105" y2="90773"/>
                        <a14:foregroundMark x1="15053" y1="86035" x2="15053" y2="86035"/>
                        <a14:foregroundMark x1="8105" y1="84289" x2="8105" y2="84289"/>
                        <a14:foregroundMark x1="3579" y1="84289" x2="3579" y2="84289"/>
                        <a14:foregroundMark x1="27158" y1="85287" x2="27158" y2="85287"/>
                        <a14:foregroundMark x1="50000" y1="87282" x2="50000" y2="87282"/>
                        <a14:foregroundMark x1="80737" y1="94015" x2="80737" y2="94015"/>
                        <a14:foregroundMark x1="83368" y1="91771" x2="83368" y2="91771"/>
                        <a14:foregroundMark x1="18316" y1="28429" x2="18316" y2="28429"/>
                        <a14:foregroundMark x1="31684" y1="6484" x2="31684" y2="6484"/>
                        <a14:foregroundMark x1="37158" y1="2993" x2="37158" y2="2993"/>
                        <a14:foregroundMark x1="42105" y1="6983" x2="42105" y2="6983"/>
                        <a14:foregroundMark x1="45158" y1="7481" x2="45158" y2="7481"/>
                        <a14:foregroundMark x1="48316" y1="7481" x2="48316" y2="7481"/>
                        <a14:foregroundMark x1="53895" y1="9975" x2="53895" y2="9975"/>
                        <a14:foregroundMark x1="57474" y1="9975" x2="57474" y2="9975"/>
                        <a14:foregroundMark x1="60842" y1="10723" x2="60842" y2="10723"/>
                        <a14:foregroundMark x1="63895" y1="10723" x2="63895" y2="10723"/>
                        <a14:foregroundMark x1="64211" y1="10723" x2="64211" y2="10723"/>
                        <a14:foregroundMark x1="67368" y1="12718" x2="67368" y2="12718"/>
                        <a14:foregroundMark x1="73789" y1="15461" x2="73789" y2="15461"/>
                        <a14:foregroundMark x1="75263" y1="12968" x2="75263" y2="12968"/>
                        <a14:foregroundMark x1="76421" y1="13716" x2="76421" y2="13716"/>
                        <a14:foregroundMark x1="79053" y1="14464" x2="79053" y2="14464"/>
                        <a14:foregroundMark x1="82737" y1="14214" x2="82737" y2="14214"/>
                        <a14:foregroundMark x1="87263" y1="13716" x2="87263" y2="13716"/>
                        <a14:foregroundMark x1="88105" y1="12718" x2="88105" y2="12718"/>
                        <a14:foregroundMark x1="89579" y1="13466" x2="89579" y2="13466"/>
                        <a14:foregroundMark x1="83368" y1="10973" x2="83368" y2="10973"/>
                        <a14:foregroundMark x1="76526" y1="9975" x2="76526" y2="9975"/>
                        <a14:foregroundMark x1="78526" y1="7232" x2="78526" y2="7232"/>
                        <a14:foregroundMark x1="72632" y1="6484" x2="72632" y2="6484"/>
                        <a14:foregroundMark x1="94421" y1="16459" x2="94421" y2="16459"/>
                        <a14:foregroundMark x1="91895" y1="12718" x2="91895" y2="12718"/>
                        <a14:foregroundMark x1="98947" y1="13716" x2="98947" y2="13716"/>
                        <a14:foregroundMark x1="69263" y1="9726" x2="69263" y2="9726"/>
                        <a14:foregroundMark x1="70316" y1="7481" x2="70316" y2="7481"/>
                        <a14:foregroundMark x1="66842" y1="5237" x2="66842" y2="5237"/>
                        <a14:foregroundMark x1="65368" y1="5237" x2="65368" y2="5237"/>
                        <a14:foregroundMark x1="59368" y1="8479" x2="58842" y2="8978"/>
                        <a14:foregroundMark x1="53053" y1="8479" x2="50947" y2="9726"/>
                        <a14:foregroundMark x1="45263" y1="10973" x2="45263" y2="10973"/>
                        <a14:foregroundMark x1="39789" y1="7232" x2="39789" y2="7232"/>
                        <a14:foregroundMark x1="28316" y1="4738" x2="28316" y2="4738"/>
                        <a14:foregroundMark x1="25684" y1="3741" x2="25263" y2="3741"/>
                        <a14:foregroundMark x1="20526" y1="1496" x2="20526" y2="1496"/>
                        <a14:foregroundMark x1="19474" y1="6234" x2="19474" y2="6234"/>
                        <a14:foregroundMark x1="18316" y1="5486" x2="18316" y2="5486"/>
                        <a14:foregroundMark x1="23053" y1="2993" x2="23053" y2="2993"/>
                        <a14:foregroundMark x1="28632" y1="8978" x2="28632" y2="8978"/>
                        <a14:foregroundMark x1="36632" y1="9975" x2="36632" y2="9975"/>
                        <a14:foregroundMark x1="41053" y1="13466" x2="41053" y2="13466"/>
                        <a14:foregroundMark x1="50211" y1="15212" x2="50211" y2="15212"/>
                        <a14:foregroundMark x1="69684" y1="19202" x2="69684" y2="19202"/>
                        <a14:foregroundMark x1="78526" y1="15461" x2="78526" y2="15461"/>
                        <a14:foregroundMark x1="78842" y1="5237" x2="78842" y2="5237"/>
                        <a14:foregroundMark x1="98211" y1="13716" x2="98211" y2="13716"/>
                        <a14:foregroundMark x1="98632" y1="19950" x2="98632" y2="19950"/>
                        <a14:foregroundMark x1="17895" y1="4738" x2="17895" y2="4738"/>
                        <a14:foregroundMark x1="39053" y1="88778" x2="39053" y2="88778"/>
                        <a14:foregroundMark x1="34421" y1="88030" x2="34421" y2="88030"/>
                        <a14:foregroundMark x1="19789" y1="86284" x2="19789" y2="86284"/>
                        <a14:foregroundMark x1="19789" y1="86035" x2="19789" y2="86035"/>
                        <a14:foregroundMark x1="17895" y1="85536" x2="17895" y2="85536"/>
                        <a14:foregroundMark x1="19368" y1="84539" x2="19368" y2="84539"/>
                        <a14:foregroundMark x1="22105" y1="82544" x2="22105" y2="82544"/>
                        <a14:foregroundMark x1="22211" y1="82544" x2="22211" y2="82544"/>
                        <a14:foregroundMark x1="23263" y1="82544" x2="23263" y2="82544"/>
                        <a14:foregroundMark x1="24000" y1="82544" x2="24000" y2="82544"/>
                        <a14:foregroundMark x1="24947" y1="82544" x2="24947" y2="82544"/>
                        <a14:foregroundMark x1="26526" y1="83541" x2="26526" y2="83541"/>
                        <a14:foregroundMark x1="28000" y1="85037" x2="28000" y2="85037"/>
                        <a14:foregroundMark x1="28947" y1="86035" x2="28947" y2="86035"/>
                        <a14:foregroundMark x1="30737" y1="86035" x2="30737" y2="86035"/>
                        <a14:foregroundMark x1="33368" y1="86035" x2="33368" y2="86035"/>
                        <a14:foregroundMark x1="35579" y1="86035" x2="35579" y2="86035"/>
                        <a14:foregroundMark x1="39053" y1="87032" x2="39053" y2="87032"/>
                        <a14:foregroundMark x1="40105" y1="87032" x2="40105" y2="87032"/>
                        <a14:foregroundMark x1="42526" y1="87781" x2="42526" y2="87781"/>
                        <a14:foregroundMark x1="44000" y1="87282" x2="44000" y2="87282"/>
                        <a14:foregroundMark x1="44105" y1="87282" x2="44105" y2="87282"/>
                        <a14:foregroundMark x1="44842" y1="89027" x2="44842" y2="89027"/>
                        <a14:foregroundMark x1="45158" y1="90524" x2="45158" y2="90524"/>
                        <a14:foregroundMark x1="46000" y1="91521" x2="46000" y2="91521"/>
                        <a14:foregroundMark x1="47684" y1="92269" x2="47684" y2="92269"/>
                        <a14:foregroundMark x1="53579" y1="94264" x2="53579" y2="94264"/>
                        <a14:foregroundMark x1="56632" y1="93516" x2="56632" y2="93516"/>
                        <a14:foregroundMark x1="57368" y1="92519" x2="57368" y2="92519"/>
                        <a14:foregroundMark x1="59579" y1="92519" x2="59579" y2="92519"/>
                        <a14:foregroundMark x1="61263" y1="93267" x2="61263" y2="93267"/>
                        <a14:foregroundMark x1="65053" y1="96758" x2="65053" y2="96758"/>
                        <a14:foregroundMark x1="65474" y1="96758" x2="65474" y2="96758"/>
                        <a14:foregroundMark x1="68000" y1="96758" x2="68000" y2="96758"/>
                        <a14:foregroundMark x1="70737" y1="97257" x2="70737" y2="97257"/>
                        <a14:foregroundMark x1="71789" y1="97756" x2="71789" y2="97756"/>
                        <a14:foregroundMark x1="74842" y1="98254" x2="74842" y2="98254"/>
                        <a14:foregroundMark x1="76526" y1="98254" x2="76526" y2="98254"/>
                        <a14:foregroundMark x1="77895" y1="98005" x2="77895" y2="98005"/>
                        <a14:foregroundMark x1="78000" y1="97756" x2="78000" y2="97756"/>
                        <a14:foregroundMark x1="78526" y1="96758" x2="78526" y2="96758"/>
                        <a14:foregroundMark x1="79053" y1="96259" x2="79053" y2="96259"/>
                        <a14:foregroundMark x1="78842" y1="96259" x2="78842" y2="96259"/>
                        <a14:foregroundMark x1="55474" y1="81796" x2="55474" y2="81796"/>
                        <a14:foregroundMark x1="59368" y1="81796" x2="59368" y2="81796"/>
                        <a14:foregroundMark x1="33684" y1="8479" x2="33684" y2="8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043"/>
          <a:stretch/>
        </p:blipFill>
        <p:spPr bwMode="auto">
          <a:xfrm rot="2267891">
            <a:off x="5370242" y="3651546"/>
            <a:ext cx="4933950" cy="1612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555222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29130">
        <p15:prstTrans prst="peelOff"/>
      </p:transition>
    </mc:Choice>
    <mc:Fallback>
      <p:transition spd="slow" advTm="291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avatars.mds.yandex.net/get-pdb/1384286/fd622fde-b5b2-4bc0-b79f-32a7a0fee453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6365" y="1115073"/>
            <a:ext cx="3190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камушек растаял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доске следы оставил.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Пишут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 ученики,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доски.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12077" y="4466361"/>
            <a:ext cx="33233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Шел урок, а он молчал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Перемену, видно, ждал.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кончился урок,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Громко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зазвенел… </a:t>
            </a:r>
          </a:p>
        </p:txBody>
      </p:sp>
      <p:pic>
        <p:nvPicPr>
          <p:cNvPr id="4100" name="Picture 4" descr="https://pngimg.com/uploads/chalk/chalk_PNG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68" y="1042855"/>
            <a:ext cx="3857495" cy="3282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eus-www.sway-cdn.com/s/o7wTSCrFwsZWq3uK/images/WrYzcXygzk3jO4?quality=2563&amp;allowAnimation=tru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349" y="2542863"/>
            <a:ext cx="2633213" cy="3062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9038653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32438">
        <p15:prstTrans prst="peelOff"/>
      </p:transition>
    </mc:Choice>
    <mc:Fallback>
      <p:transition spd="slow" advTm="324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avatars.mds.yandex.net/get-pdb/1384286/fd622fde-b5b2-4bc0-b79f-32a7a0fee453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1053" y="4027985"/>
            <a:ext cx="30578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Сидят за ней ученики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Лежат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ней учебники,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ручки,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карта-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просто стол,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а…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551837"/>
            <a:ext cx="33822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 прямая.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Рисовать вам помогаю.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Что-нибудь ты без меня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Начертить сумей-ка.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Угадайте-ка, ребята,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же 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/>
          </a:p>
        </p:txBody>
      </p:sp>
      <p:pic>
        <p:nvPicPr>
          <p:cNvPr id="6" name="Рисунок 5" descr="https://images.kz.prom.st/8379520_w640_h640_party-shkolnye.jp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200" y="2595705"/>
            <a:ext cx="5277876" cy="3881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s://www.pinclipart.com/picdir/middle/314-3146746_ruler-png-clipart.png"/>
          <p:cNvPicPr/>
          <p:nvPr/>
        </p:nvPicPr>
        <p:blipFill rotWithShape="1"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4643" b="95191" l="10000" r="90000">
                        <a14:foregroundMark x1="29091" y1="91708" x2="29091" y2="91708"/>
                        <a14:foregroundMark x1="71477" y1="8624" x2="71477" y2="8624"/>
                        <a14:foregroundMark x1="71023" y1="60365" x2="71023" y2="6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59" r="19260"/>
          <a:stretch/>
        </p:blipFill>
        <p:spPr bwMode="auto">
          <a:xfrm rot="1957073">
            <a:off x="7014828" y="-193372"/>
            <a:ext cx="3639820" cy="4069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8990980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31406">
        <p15:prstTrans prst="peelOff"/>
      </p:transition>
    </mc:Choice>
    <mc:Fallback>
      <p:transition spd="slow" advTm="314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avatars.mds.yandex.net/get-pdb/1384286/fd622fde-b5b2-4bc0-b79f-32a7a0fee453/s1200?webp=fal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avatars.mds.yandex.net/get-pdb/1016956/c00f5e68-852a-44b5-8075-da48d2a39cc7/s1200?webp=false"/>
          <p:cNvPicPr/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9583" y1="92045" x2="49583" y2="92045"/>
                        <a14:foregroundMark x1="4833" y1="50758" x2="4833" y2="50758"/>
                        <a14:foregroundMark x1="93833" y1="83081" x2="93833" y2="83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968" y="1342103"/>
            <a:ext cx="6872748" cy="446876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7694286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11540">
        <p15:prstTrans prst="peelOff"/>
      </p:transition>
    </mc:Choice>
    <mc:Fallback>
      <p:transition spd="slow" advTm="115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4.4|1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2.8|1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2.7|1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2.9|1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2.9|1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208</Words>
  <Application>Microsoft Office PowerPoint</Application>
  <PresentationFormat>Произвольный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Загадки о школьных принадлежностях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д/с № 5  Загадки о профессиях для детей старшего дошкольного возраста</dc:title>
  <dc:creator>Пользователь Windows</dc:creator>
  <cp:lastModifiedBy>3</cp:lastModifiedBy>
  <cp:revision>18</cp:revision>
  <dcterms:created xsi:type="dcterms:W3CDTF">2020-04-19T15:52:14Z</dcterms:created>
  <dcterms:modified xsi:type="dcterms:W3CDTF">2024-01-05T18:39:03Z</dcterms:modified>
</cp:coreProperties>
</file>