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901A0B-6933-4A45-A3F4-7C575051E95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7C713D-CD24-47D5-A4E7-1C11CD59E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43116"/>
            <a:ext cx="7772400" cy="2643206"/>
          </a:xfrm>
        </p:spPr>
        <p:txBody>
          <a:bodyPr/>
          <a:lstStyle/>
          <a:p>
            <a:r>
              <a:rPr lang="ru-RU" sz="6000" dirty="0"/>
              <a:t>Стихотворение </a:t>
            </a:r>
            <a:r>
              <a:rPr lang="ru-RU" sz="6000" dirty="0" err="1"/>
              <a:t>Ю.Владимирова</a:t>
            </a:r>
            <a:r>
              <a:rPr lang="ru-RU" sz="6000" dirty="0"/>
              <a:t> </a:t>
            </a:r>
            <a:r>
              <a:rPr lang="ru-RU" sz="6000" dirty="0">
                <a:latin typeface="Arial Black" panose="020B0A04020102020204" pitchFamily="34" charset="0"/>
              </a:rPr>
              <a:t>«Чудаки»</a:t>
            </a:r>
          </a:p>
        </p:txBody>
      </p:sp>
    </p:spTree>
    <p:extLst>
      <p:ext uri="{BB962C8B-B14F-4D97-AF65-F5344CB8AC3E}">
        <p14:creationId xmlns:p14="http://schemas.microsoft.com/office/powerpoint/2010/main" xmlns="" val="6885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3448"/>
            <a:ext cx="4608512" cy="6854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0081"/>
            <a:ext cx="464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10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7941501" cy="59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4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740" y="120559"/>
            <a:ext cx="7772400" cy="475815"/>
          </a:xfrm>
        </p:spPr>
        <p:txBody>
          <a:bodyPr/>
          <a:lstStyle/>
          <a:p>
            <a:r>
              <a:rPr lang="ru-RU" sz="1600" dirty="0"/>
              <a:t>Где колпак?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1" y="10818"/>
            <a:ext cx="3758952" cy="4125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596374"/>
            <a:ext cx="2235885" cy="3083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745" y="3694418"/>
            <a:ext cx="3182076" cy="3182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650" y="592448"/>
            <a:ext cx="2103473" cy="29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2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8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14290"/>
            <a:ext cx="8412427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8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0552"/>
          </a:xfrm>
        </p:spPr>
        <p:txBody>
          <a:bodyPr/>
          <a:lstStyle/>
          <a:p>
            <a:r>
              <a:rPr lang="ru-RU" sz="2000" dirty="0"/>
              <a:t>Кто чудак?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444" y="1678574"/>
            <a:ext cx="4096455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897" y="1030153"/>
            <a:ext cx="1995679" cy="3096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758" y="3982830"/>
            <a:ext cx="2232423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972688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1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20688"/>
            <a:ext cx="7282756" cy="5462067"/>
          </a:xfrm>
        </p:spPr>
      </p:pic>
    </p:spTree>
    <p:extLst>
      <p:ext uri="{BB962C8B-B14F-4D97-AF65-F5344CB8AC3E}">
        <p14:creationId xmlns:p14="http://schemas.microsoft.com/office/powerpoint/2010/main" xmlns="" val="9252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805483" cy="6604113"/>
          </a:xfrm>
        </p:spPr>
      </p:pic>
    </p:spTree>
    <p:extLst>
      <p:ext uri="{BB962C8B-B14F-4D97-AF65-F5344CB8AC3E}">
        <p14:creationId xmlns:p14="http://schemas.microsoft.com/office/powerpoint/2010/main" xmlns="" val="15396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</TotalTime>
  <Words>11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Стихотворение Ю.Владимирова «Чудаки»</vt:lpstr>
      <vt:lpstr>Слайд 2</vt:lpstr>
      <vt:lpstr>Слайд 3</vt:lpstr>
      <vt:lpstr>Где колпак?</vt:lpstr>
      <vt:lpstr>Слайд 5</vt:lpstr>
      <vt:lpstr>Слайд 6</vt:lpstr>
      <vt:lpstr>Кто чудак?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Стихотворение Ю.Владимирова «Чудаки»</dc:title>
  <dc:creator>admin</dc:creator>
  <cp:lastModifiedBy>3</cp:lastModifiedBy>
  <cp:revision>6</cp:revision>
  <dcterms:created xsi:type="dcterms:W3CDTF">2022-02-17T19:14:23Z</dcterms:created>
  <dcterms:modified xsi:type="dcterms:W3CDTF">2025-02-09T08:23:51Z</dcterms:modified>
</cp:coreProperties>
</file>