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4" r:id="rId4"/>
    <p:sldId id="266" r:id="rId5"/>
    <p:sldId id="267" r:id="rId6"/>
    <p:sldId id="276" r:id="rId7"/>
    <p:sldId id="259" r:id="rId8"/>
    <p:sldId id="272" r:id="rId9"/>
    <p:sldId id="260" r:id="rId10"/>
    <p:sldId id="268" r:id="rId11"/>
    <p:sldId id="277" r:id="rId12"/>
    <p:sldId id="269" r:id="rId13"/>
    <p:sldId id="274" r:id="rId14"/>
    <p:sldId id="275" r:id="rId15"/>
    <p:sldId id="270" r:id="rId16"/>
    <p:sldId id="263" r:id="rId17"/>
    <p:sldId id="278" r:id="rId18"/>
    <p:sldId id="271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BCDA-04B4-49EC-B28B-E8DCC6131727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3CEE2-5DFB-4804-9899-38811108C9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268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3CEE2-5DFB-4804-9899-38811108C93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354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43CEE2-5DFB-4804-9899-38811108C93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025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790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838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793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036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235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985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1692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3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093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25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102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6CC43-EA93-4CED-A5B6-55924CD28DF1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2678C-46C3-4846-AC38-9A1FEF4C12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031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Заучивание наизусть стихотворения В. Орлова «Ты скажи мне, реченька лесная…». 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4249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4989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Чтение стихотворения В. Орлова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«Ты скажи мне, реченька лесная…».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Чтение и заучивание стихотворения по частям.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484784"/>
            <a:ext cx="8147248" cy="5256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– Ты скажи мне, реченька лесная,</a:t>
            </a:r>
          </a:p>
          <a:p>
            <a:pPr marL="0" indent="0">
              <a:buNone/>
            </a:pPr>
            <a:r>
              <a:rPr lang="ru-RU" dirty="0" smtClean="0"/>
              <a:t>Отчего ты звонкая такая?</a:t>
            </a:r>
          </a:p>
          <a:p>
            <a:pPr marL="0" indent="0">
              <a:buNone/>
            </a:pPr>
            <a:r>
              <a:rPr lang="ru-RU" dirty="0" smtClean="0"/>
              <a:t>– Утром надо мной поёт синичка,</a:t>
            </a:r>
          </a:p>
          <a:p>
            <a:pPr marL="0" indent="0">
              <a:buNone/>
            </a:pPr>
            <a:r>
              <a:rPr lang="ru-RU" dirty="0" smtClean="0"/>
              <a:t>Оттого и звонкая водичка!</a:t>
            </a:r>
          </a:p>
          <a:p>
            <a:pPr marL="0" indent="0">
              <a:buNone/>
            </a:pPr>
            <a:r>
              <a:rPr lang="ru-RU" dirty="0" smtClean="0"/>
              <a:t>– Ты скажи мне, реченька лесная,</a:t>
            </a:r>
          </a:p>
          <a:p>
            <a:pPr marL="0" indent="0">
              <a:buNone/>
            </a:pPr>
            <a:r>
              <a:rPr lang="ru-RU" dirty="0" smtClean="0"/>
              <a:t>Отчего ты чистая такая?</a:t>
            </a:r>
          </a:p>
          <a:p>
            <a:pPr marL="0" indent="0">
              <a:buNone/>
            </a:pPr>
            <a:r>
              <a:rPr lang="ru-RU" dirty="0" smtClean="0"/>
              <a:t>– Чистым голоском поёт синичка,</a:t>
            </a:r>
          </a:p>
          <a:p>
            <a:pPr marL="0" indent="0">
              <a:buNone/>
            </a:pPr>
            <a:r>
              <a:rPr lang="ru-RU" dirty="0" smtClean="0"/>
              <a:t>Оттого и чистая водичка!</a:t>
            </a:r>
          </a:p>
          <a:p>
            <a:pPr marL="0" indent="0">
              <a:buNone/>
            </a:pPr>
            <a:r>
              <a:rPr lang="ru-RU" dirty="0" smtClean="0"/>
              <a:t>– Ты скажи мне, реченька лесная,</a:t>
            </a:r>
          </a:p>
          <a:p>
            <a:pPr marL="0" indent="0">
              <a:buNone/>
            </a:pPr>
            <a:r>
              <a:rPr lang="ru-RU" dirty="0" smtClean="0"/>
              <a:t>Отчего ты синяя такая?</a:t>
            </a:r>
          </a:p>
          <a:p>
            <a:pPr marL="0" indent="0">
              <a:buNone/>
            </a:pPr>
            <a:r>
              <a:rPr lang="ru-RU" dirty="0" smtClean="0"/>
              <a:t>– В родничке купается синичка,</a:t>
            </a:r>
          </a:p>
          <a:p>
            <a:pPr marL="0" indent="0">
              <a:buNone/>
            </a:pPr>
            <a:r>
              <a:rPr lang="ru-RU" dirty="0" smtClean="0"/>
              <a:t>Оттого и синяя водичка!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71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88735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6020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8293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717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8749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Autofit/>
          </a:bodyPr>
          <a:lstStyle/>
          <a:p>
            <a:r>
              <a:rPr lang="ru-RU" sz="2800" dirty="0" smtClean="0"/>
              <a:t>Чтение стихотворения В. Орлова «Ты скажи мне, реченька лесная… »</a:t>
            </a:r>
            <a:br>
              <a:rPr lang="ru-RU" sz="2800" dirty="0" smtClean="0"/>
            </a:br>
            <a:r>
              <a:rPr lang="ru-RU" sz="2800" dirty="0" smtClean="0"/>
              <a:t> (с использованием </a:t>
            </a:r>
            <a:r>
              <a:rPr lang="ru-RU" sz="2800" dirty="0" err="1" smtClean="0"/>
              <a:t>мнемотаблицы</a:t>
            </a:r>
            <a:r>
              <a:rPr lang="ru-RU" sz="2800" dirty="0" smtClean="0"/>
              <a:t>).</a:t>
            </a:r>
            <a:endParaRPr lang="ru-RU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1341438"/>
            <a:ext cx="8352928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88301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8356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5099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84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Похвалите детей,  если они запомнили стихотворение.</a:t>
            </a:r>
            <a:r>
              <a:rPr lang="ru-RU" sz="2800" dirty="0"/>
              <a:t> </a:t>
            </a:r>
            <a:r>
              <a:rPr lang="ru-RU" sz="2800" dirty="0" smtClean="0"/>
              <a:t>Не огорчайтесь, если запомнили не всё. Скажите, что мы будем его повторять и обязательно запомним. </a:t>
            </a:r>
            <a:endParaRPr lang="ru-RU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1600" y="1773238"/>
            <a:ext cx="7056783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869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5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433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1331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Рекомендую, после прочтения загадки, задать детям вопросы 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- Почему река зимой спит? (ответы детей)</a:t>
            </a:r>
          </a:p>
          <a:p>
            <a:r>
              <a:rPr lang="ru-RU" dirty="0" smtClean="0"/>
              <a:t>- Почему весной шумит? (ответы детей)</a:t>
            </a:r>
          </a:p>
          <a:p>
            <a:r>
              <a:rPr lang="ru-RU" dirty="0" smtClean="0"/>
              <a:t>- Как ласково называют речку? (речушка, реченька) </a:t>
            </a:r>
          </a:p>
          <a:p>
            <a:r>
              <a:rPr lang="ru-RU" dirty="0" smtClean="0"/>
              <a:t>Закройте глаза и произнесите слово «реченька».</a:t>
            </a:r>
          </a:p>
          <a:p>
            <a:r>
              <a:rPr lang="ru-RU" dirty="0" smtClean="0"/>
              <a:t>- Что вы услышали? (как бежит речка, журчит, с деревьями разговаривает)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2473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5763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Река Серебрянка в городе Пушкино.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18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02832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3152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83140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191</Words>
  <Application>Microsoft Office PowerPoint</Application>
  <PresentationFormat>Экран (4:3)</PresentationFormat>
  <Paragraphs>25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Заучивание наизусть стихотворения В. Орлова «Ты скажи мне, реченька лесная…». </vt:lpstr>
      <vt:lpstr>Слайд 2</vt:lpstr>
      <vt:lpstr>Слайд 3</vt:lpstr>
      <vt:lpstr>Рекомендую, после прочтения загадки, задать детям вопросы :</vt:lpstr>
      <vt:lpstr>Слайд 5</vt:lpstr>
      <vt:lpstr>Река Серебрянка в городе Пушкино.</vt:lpstr>
      <vt:lpstr>Слайд 7</vt:lpstr>
      <vt:lpstr>Слайд 8</vt:lpstr>
      <vt:lpstr>Слайд 9</vt:lpstr>
      <vt:lpstr>Чтение стихотворения В. Орлова  «Ты скажи мне, реченька лесная…». Чтение и заучивание стихотворения по частям. </vt:lpstr>
      <vt:lpstr>Слайд 11</vt:lpstr>
      <vt:lpstr>Слайд 12</vt:lpstr>
      <vt:lpstr>Слайд 13</vt:lpstr>
      <vt:lpstr>Слайд 14</vt:lpstr>
      <vt:lpstr>Чтение стихотворения В. Орлова «Ты скажи мне, реченька лесная… »  (с использованием мнемотаблицы).</vt:lpstr>
      <vt:lpstr>Слайд 16</vt:lpstr>
      <vt:lpstr>Слайд 17</vt:lpstr>
      <vt:lpstr>Слайд 18</vt:lpstr>
      <vt:lpstr>Похвалите детей,  если они запомнили стихотворение. Не огорчайтесь, если запомнили не всё. Скажите, что мы будем его повторять и обязательно запомним.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Коммуникация в старшей группе: Повторение программных стихотворений. Заучивание наизусть стихотворения В. Орлова «Ты скажи мне, реченька лесная…».</dc:title>
  <dc:creator>Пользователь</dc:creator>
  <cp:lastModifiedBy>3</cp:lastModifiedBy>
  <cp:revision>17</cp:revision>
  <dcterms:created xsi:type="dcterms:W3CDTF">2020-04-25T09:25:30Z</dcterms:created>
  <dcterms:modified xsi:type="dcterms:W3CDTF">2025-02-09T08:44:15Z</dcterms:modified>
</cp:coreProperties>
</file>