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936374"/>
            <a:ext cx="7776864" cy="1937152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731520"/>
            <a:ext cx="396044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Александр Сергеевич</a:t>
            </a:r>
          </a:p>
          <a:p>
            <a:pPr marL="4572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ramdou46.edumsko.ru/uploads/3000/2693/section/232475/07.jpg?1465743188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611"/>
            <a:ext cx="4536504" cy="54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54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3999" cy="151216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Родился в Москве в дворянской семье. Родители с самого детства развивали любовь к чтению. Бабушка учила письму. Няня Арина Родионовна привила любовь к русской песне, сказкам.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s03.infourok.ru/uploads/ex/0938/0001f17f-867adb07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4" t="6455" r="3244" b="6184"/>
          <a:stretch/>
        </p:blipFill>
        <p:spPr bwMode="auto">
          <a:xfrm>
            <a:off x="683568" y="35217"/>
            <a:ext cx="7056783" cy="47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4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lide.ru/images/14/20681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8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79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104e/00069ffd-0dc732e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20881" cy="63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8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1318/0007046f-29f23c5c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51274" cy="48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23176"/>
            <a:ext cx="8263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Всем с детства знакомы сказки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А.С.Пушкина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nkvTNBAuU1w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40" y="908720"/>
            <a:ext cx="8327834" cy="52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4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stcloth.ru/clotpimg.cgi?i=http%3A%2F%2Fcdn1.top-shop.ru%2Fbig_9bccc89a0f3d871cfeca2437d29b0be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8" b="18455"/>
          <a:stretch/>
        </p:blipFill>
        <p:spPr bwMode="auto">
          <a:xfrm>
            <a:off x="611560" y="692696"/>
            <a:ext cx="8039203" cy="52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3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iafilmy.su/uploads/posts/2014-12/1419334652_skazka-o-zolotom-petushke-003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76672"/>
            <a:ext cx="7326719" cy="5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2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myshared.ru/9/864451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592889" cy="64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9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40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Воспитатель Шкодина Н.Ф. </dc:title>
  <dc:creator>Надежда</dc:creator>
  <cp:lastModifiedBy>3</cp:lastModifiedBy>
  <cp:revision>5</cp:revision>
  <dcterms:created xsi:type="dcterms:W3CDTF">2018-01-28T07:48:09Z</dcterms:created>
  <dcterms:modified xsi:type="dcterms:W3CDTF">2025-02-09T08:26:22Z</dcterms:modified>
</cp:coreProperties>
</file>